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86" r:id="rId3"/>
    <p:sldId id="287" r:id="rId4"/>
    <p:sldId id="288" r:id="rId5"/>
    <p:sldId id="289" r:id="rId6"/>
    <p:sldId id="291" r:id="rId7"/>
    <p:sldId id="292" r:id="rId8"/>
    <p:sldId id="293" r:id="rId9"/>
    <p:sldId id="296" r:id="rId10"/>
    <p:sldId id="29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28" d="100"/>
          <a:sy n="28" d="100"/>
        </p:scale>
        <p:origin x="60" y="10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12.06.2021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878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73493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9235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1841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3599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38408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7502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192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МОЯ ЖЕРТВА ЧИСТОТИ ТА ПОКЛОНІННЯ</a:t>
            </a:r>
            <a:endParaRPr lang="ru-RU" sz="42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733256"/>
            <a:ext cx="302433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Нога моя стала на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рівному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місці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зборах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церковних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__________,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благословлятиму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Господа! </a:t>
            </a:r>
          </a:p>
        </p:txBody>
      </p:sp>
    </p:spTree>
    <p:extLst>
      <p:ext uri="{BB962C8B-B14F-4D97-AF65-F5344CB8AC3E}">
        <p14:creationId xmlns:p14="http://schemas.microsoft.com/office/powerpoint/2010/main" val="223737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Суди мене, Господи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небесний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Отче,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ходив я, ______,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непорочності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надіявсь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Господа, тому 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спіткнуся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Перевір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Господи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випробуй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перетопи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нирки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29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перед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очима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милосердя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правді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 ходив.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сидів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я, ________,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людьми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неправдивими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час, і не буду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ходити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лукавими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Умию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невинності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руки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обійду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 Боже,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вибраний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район для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церкви,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хвалу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Тобі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голосно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виголосити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звістити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чуда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8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Господи Боже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полюбив я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організовувати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церкву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оселю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місце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перебування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слави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77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5733256"/>
            <a:ext cx="3024336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А я буду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ходити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непорочності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помилуй мене!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834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232</Words>
  <Application>Microsoft Office PowerPoint</Application>
  <PresentationFormat>Екран (4:3)</PresentationFormat>
  <Paragraphs>57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Тема Office</vt:lpstr>
      <vt:lpstr>ПСАЛОМ 26</vt:lpstr>
      <vt:lpstr>ПСАЛОМ 26:1</vt:lpstr>
      <vt:lpstr>ПСАЛОМ 26:2</vt:lpstr>
      <vt:lpstr>ПСАЛОМ 26:3</vt:lpstr>
      <vt:lpstr>ПСАЛОМ 26:4</vt:lpstr>
      <vt:lpstr>ПСАЛОМ 26:6</vt:lpstr>
      <vt:lpstr>ПСАЛОМ 26:7</vt:lpstr>
      <vt:lpstr>ПСАЛОМ 26:8</vt:lpstr>
      <vt:lpstr>ПСАЛОМ 26:11</vt:lpstr>
      <vt:lpstr>ПСАЛОМ 26:12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166</cp:revision>
  <dcterms:created xsi:type="dcterms:W3CDTF">2011-03-25T18:27:23Z</dcterms:created>
  <dcterms:modified xsi:type="dcterms:W3CDTF">2021-06-12T10:40:11Z</dcterms:modified>
</cp:coreProperties>
</file>